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41350a3b4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41350a3b4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41350a3b4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41350a3b4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3e7204827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3e7204827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41350a3b4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41350a3b4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41350a3b47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41350a3b47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41350a3b47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41350a3b47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3e7204827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3e7204827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3e72048275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3e72048275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3e7204827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3e7204827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41f3f9d5b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41f3f9d5b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3e2b401f8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3e2b401f8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41f3f9d5b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41f3f9d5b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41f3f9d5b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41f3f9d5b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429bb2f3a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429bb2f3a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c16c0241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c16c0241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3e2b401f8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3e2b401f8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3e2b401f8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3e2b401f8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3e2b401f8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3e2b401f8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3e720482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3e720482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3e7204827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3e7204827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41350a3b4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41350a3b4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3e7204827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3e7204827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5.png"/><Relationship Id="rId10" Type="http://schemas.openxmlformats.org/officeDocument/2006/relationships/slide" Target="/ppt/slides/slide20.xml"/><Relationship Id="rId9" Type="http://schemas.openxmlformats.org/officeDocument/2006/relationships/slide" Target="/ppt/slides/slide20.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slide" Target="/ppt/slid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5.png"/><Relationship Id="rId10" Type="http://schemas.openxmlformats.org/officeDocument/2006/relationships/slide" Target="/ppt/slides/slide21.xml"/><Relationship Id="rId9" Type="http://schemas.openxmlformats.org/officeDocument/2006/relationships/slide" Target="/ppt/slides/slide21.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5.png"/><Relationship Id="rId10" Type="http://schemas.openxmlformats.org/officeDocument/2006/relationships/slide" Target="/ppt/slides/slide22.xml"/><Relationship Id="rId9" Type="http://schemas.openxmlformats.org/officeDocument/2006/relationships/slide" Target="/ppt/slides/slide22.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slide" Target="/ppt/slid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slide" Target="/ppt/slides/slide4.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slide" Target="/ppt/slides/slide7.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slide" Target="/ppt/slides/slide2.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slide" Target="/ppt/slides/slide10.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slide" Target="/ppt/slides/slide13.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slide" Target="/ppt/slides/slide15.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slide" Target="/ppt/slid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png"/><Relationship Id="rId10" Type="http://schemas.openxmlformats.org/officeDocument/2006/relationships/slide" Target="/ppt/slides/slide18.xml"/><Relationship Id="rId9" Type="http://schemas.openxmlformats.org/officeDocument/2006/relationships/slide" Target="/ppt/slides/slide18.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slide" Target="/ppt/slid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5.png"/><Relationship Id="rId10" Type="http://schemas.openxmlformats.org/officeDocument/2006/relationships/slide" Target="/ppt/slides/slide19.xml"/><Relationship Id="rId9" Type="http://schemas.openxmlformats.org/officeDocument/2006/relationships/slide" Target="/ppt/slides/slide19.xml"/><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slide" Target="/ppt/slid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55" name="Google Shape;55;p13"/>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57" name="Google Shape;57;p13"/>
          <p:cNvPicPr preferRelativeResize="0"/>
          <p:nvPr/>
        </p:nvPicPr>
        <p:blipFill>
          <a:blip r:embed="rId6">
            <a:alphaModFix/>
          </a:blip>
          <a:stretch>
            <a:fillRect/>
          </a:stretch>
        </p:blipFill>
        <p:spPr>
          <a:xfrm>
            <a:off x="2681788" y="3364800"/>
            <a:ext cx="3413750" cy="1706875"/>
          </a:xfrm>
          <a:prstGeom prst="rect">
            <a:avLst/>
          </a:prstGeom>
          <a:noFill/>
          <a:ln>
            <a:noFill/>
          </a:ln>
        </p:spPr>
      </p:pic>
      <p:pic>
        <p:nvPicPr>
          <p:cNvPr id="58" name="Google Shape;58;p13"/>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59" name="Google Shape;59;p13"/>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60" name="Google Shape;60;p13"/>
          <p:cNvSpPr txBox="1"/>
          <p:nvPr/>
        </p:nvSpPr>
        <p:spPr>
          <a:xfrm>
            <a:off x="1026475" y="661300"/>
            <a:ext cx="7180800" cy="193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l" sz="3800">
                <a:solidFill>
                  <a:schemeClr val="lt1"/>
                </a:solidFill>
              </a:rPr>
              <a:t>Escape Game </a:t>
            </a:r>
            <a:endParaRPr b="1" sz="3800">
              <a:solidFill>
                <a:schemeClr val="lt1"/>
              </a:solidFill>
            </a:endParaRPr>
          </a:p>
          <a:p>
            <a:pPr indent="0" lvl="0" marL="0" rtl="0" algn="ctr">
              <a:spcBef>
                <a:spcPts val="0"/>
              </a:spcBef>
              <a:spcAft>
                <a:spcPts val="0"/>
              </a:spcAft>
              <a:buNone/>
            </a:pPr>
            <a:r>
              <a:t/>
            </a:r>
            <a:endParaRPr b="1" sz="3800">
              <a:solidFill>
                <a:schemeClr val="lt1"/>
              </a:solidFill>
            </a:endParaRPr>
          </a:p>
          <a:p>
            <a:pPr indent="0" lvl="0" marL="0" rtl="0" algn="ctr">
              <a:spcBef>
                <a:spcPts val="0"/>
              </a:spcBef>
              <a:spcAft>
                <a:spcPts val="0"/>
              </a:spcAft>
              <a:buNone/>
            </a:pPr>
            <a:r>
              <a:rPr b="1" lang="el" sz="3800">
                <a:solidFill>
                  <a:schemeClr val="lt1"/>
                </a:solidFill>
              </a:rPr>
              <a:t>GREECE</a:t>
            </a:r>
            <a:endParaRPr b="1" sz="38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pic>
        <p:nvPicPr>
          <p:cNvPr id="166" name="Google Shape;166;p22"/>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167" name="Google Shape;167;p22"/>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168" name="Google Shape;16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169" name="Google Shape;169;p22"/>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170" name="Google Shape;170;p22"/>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171" name="Google Shape;171;p22"/>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172" name="Google Shape;172;p22"/>
          <p:cNvSpPr txBox="1"/>
          <p:nvPr/>
        </p:nvSpPr>
        <p:spPr>
          <a:xfrm>
            <a:off x="981950" y="538850"/>
            <a:ext cx="7490400" cy="41250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l" sz="2600"/>
              <a:t>Nikos and his four friends shared 6 apples. What part of the apples did each child get?</a:t>
            </a:r>
            <a:endParaRPr sz="26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3" name="Google Shape;173;p22">
            <a:hlinkClick action="ppaction://hlinkshowjump?jump=nextslide"/>
          </p:cNvPr>
          <p:cNvSpPr txBox="1"/>
          <p:nvPr/>
        </p:nvSpPr>
        <p:spPr>
          <a:xfrm>
            <a:off x="1382725" y="277660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6/5</a:t>
            </a:r>
            <a:r>
              <a:rPr b="1" lang="el" sz="2500"/>
              <a:t> </a:t>
            </a:r>
            <a:r>
              <a:rPr b="1" lang="el" sz="2500"/>
              <a:t>  </a:t>
            </a:r>
            <a:endParaRPr b="1" sz="2500"/>
          </a:p>
        </p:txBody>
      </p:sp>
      <p:sp>
        <p:nvSpPr>
          <p:cNvPr id="174" name="Google Shape;174;p22">
            <a:hlinkClick action="ppaction://hlinksldjump" r:id="rId9"/>
          </p:cNvPr>
          <p:cNvSpPr txBox="1"/>
          <p:nvPr/>
        </p:nvSpPr>
        <p:spPr>
          <a:xfrm>
            <a:off x="3748675" y="277660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6/4</a:t>
            </a:r>
            <a:endParaRPr b="1" sz="2500"/>
          </a:p>
        </p:txBody>
      </p:sp>
      <p:sp>
        <p:nvSpPr>
          <p:cNvPr id="175" name="Google Shape;175;p22">
            <a:hlinkClick action="ppaction://hlinksldjump" r:id="rId10"/>
          </p:cNvPr>
          <p:cNvSpPr txBox="1"/>
          <p:nvPr/>
        </p:nvSpPr>
        <p:spPr>
          <a:xfrm>
            <a:off x="5962675" y="277660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5/6</a:t>
            </a:r>
            <a:endParaRPr b="1"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pic>
        <p:nvPicPr>
          <p:cNvPr id="180" name="Google Shape;180;p23"/>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181" name="Google Shape;181;p23"/>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182" name="Google Shape;18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183" name="Google Shape;183;p23"/>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184" name="Google Shape;184;p23"/>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185" name="Google Shape;185;p23"/>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186" name="Google Shape;186;p23"/>
          <p:cNvSpPr/>
          <p:nvPr/>
        </p:nvSpPr>
        <p:spPr>
          <a:xfrm>
            <a:off x="1115550" y="683575"/>
            <a:ext cx="7125300" cy="4052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el" sz="2100"/>
              <a:t> The third letter of the password is</a:t>
            </a:r>
            <a:r>
              <a:rPr b="1" lang="el" sz="2100"/>
              <a:t> A</a:t>
            </a:r>
            <a:r>
              <a:rPr lang="el" sz="2100"/>
              <a:t>.</a:t>
            </a:r>
            <a:endParaRPr sz="2100"/>
          </a:p>
          <a:p>
            <a:pPr indent="0" lvl="0" marL="0" rtl="0" algn="ctr">
              <a:spcBef>
                <a:spcPts val="0"/>
              </a:spcBef>
              <a:spcAft>
                <a:spcPts val="0"/>
              </a:spcAft>
              <a:buNone/>
            </a:pPr>
            <a:r>
              <a:t/>
            </a:r>
            <a:endParaRPr sz="2100"/>
          </a:p>
        </p:txBody>
      </p:sp>
      <p:pic>
        <p:nvPicPr>
          <p:cNvPr id="187" name="Google Shape;187;p23"/>
          <p:cNvPicPr preferRelativeResize="0"/>
          <p:nvPr/>
        </p:nvPicPr>
        <p:blipFill>
          <a:blip r:embed="rId9">
            <a:alphaModFix/>
          </a:blip>
          <a:stretch>
            <a:fillRect/>
          </a:stretch>
        </p:blipFill>
        <p:spPr>
          <a:xfrm>
            <a:off x="3470350" y="905850"/>
            <a:ext cx="2158075" cy="2158075"/>
          </a:xfrm>
          <a:prstGeom prst="rect">
            <a:avLst/>
          </a:prstGeom>
          <a:noFill/>
          <a:ln>
            <a:noFill/>
          </a:ln>
        </p:spPr>
      </p:pic>
      <p:sp>
        <p:nvSpPr>
          <p:cNvPr id="188" name="Google Shape;188;p23">
            <a:hlinkClick action="ppaction://hlinkshowjump?jump=nextslide"/>
          </p:cNvPr>
          <p:cNvSpPr txBox="1"/>
          <p:nvPr/>
        </p:nvSpPr>
        <p:spPr>
          <a:xfrm>
            <a:off x="3553325" y="3856500"/>
            <a:ext cx="2004300" cy="615600"/>
          </a:xfrm>
          <a:prstGeom prst="rect">
            <a:avLst/>
          </a:prstGeom>
          <a:solidFill>
            <a:srgbClr val="0000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l" sz="2800"/>
              <a:t>Next</a:t>
            </a:r>
            <a:endParaRPr b="1"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pic>
        <p:nvPicPr>
          <p:cNvPr id="193" name="Google Shape;193;p24"/>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194" name="Google Shape;194;p24"/>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195" name="Google Shape;19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196" name="Google Shape;196;p24"/>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197" name="Google Shape;197;p24"/>
          <p:cNvPicPr preferRelativeResize="0"/>
          <p:nvPr/>
        </p:nvPicPr>
        <p:blipFill>
          <a:blip r:embed="rId7">
            <a:alphaModFix/>
          </a:blip>
          <a:stretch>
            <a:fillRect/>
          </a:stretch>
        </p:blipFill>
        <p:spPr>
          <a:xfrm>
            <a:off x="2251125" y="1166050"/>
            <a:ext cx="1219225" cy="1502999"/>
          </a:xfrm>
          <a:prstGeom prst="rect">
            <a:avLst/>
          </a:prstGeom>
          <a:noFill/>
          <a:ln>
            <a:noFill/>
          </a:ln>
        </p:spPr>
      </p:pic>
      <p:sp>
        <p:nvSpPr>
          <p:cNvPr id="198" name="Google Shape;198;p24">
            <a:hlinkClick action="ppaction://hlinksldjump" r:id="rId8"/>
          </p:cNvPr>
          <p:cNvSpPr/>
          <p:nvPr/>
        </p:nvSpPr>
        <p:spPr>
          <a:xfrm>
            <a:off x="20875" y="12525"/>
            <a:ext cx="9123000" cy="5143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9" name="Google Shape;199;p24">
            <a:hlinkClick action="ppaction://hlinkshowjump?jump=nextslide"/>
          </p:cNvPr>
          <p:cNvPicPr preferRelativeResize="0"/>
          <p:nvPr/>
        </p:nvPicPr>
        <p:blipFill>
          <a:blip r:embed="rId9">
            <a:alphaModFix/>
          </a:blip>
          <a:stretch>
            <a:fillRect/>
          </a:stretch>
        </p:blipFill>
        <p:spPr>
          <a:xfrm>
            <a:off x="7082900" y="2669050"/>
            <a:ext cx="2004274" cy="23542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pic>
        <p:nvPicPr>
          <p:cNvPr id="204" name="Google Shape;204;p25"/>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205" name="Google Shape;205;p25"/>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206" name="Google Shape;20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207" name="Google Shape;207;p25"/>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208" name="Google Shape;208;p25"/>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209" name="Google Shape;209;p25"/>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210" name="Google Shape;210;p25"/>
          <p:cNvSpPr txBox="1"/>
          <p:nvPr/>
        </p:nvSpPr>
        <p:spPr>
          <a:xfrm>
            <a:off x="982050" y="332100"/>
            <a:ext cx="7203000" cy="44793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l" sz="2500"/>
              <a:t>George is reading a book with 75 pages. He has read ⅔ of it. How many pages does he need to read to finish it?</a:t>
            </a:r>
            <a:endParaRPr sz="25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1" name="Google Shape;211;p25">
            <a:hlinkClick action="ppaction://hlinkshowjump?jump=nextslide"/>
          </p:cNvPr>
          <p:cNvSpPr txBox="1"/>
          <p:nvPr/>
        </p:nvSpPr>
        <p:spPr>
          <a:xfrm>
            <a:off x="1382725" y="277660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25</a:t>
            </a:r>
            <a:endParaRPr b="1" sz="2500"/>
          </a:p>
        </p:txBody>
      </p:sp>
      <p:sp>
        <p:nvSpPr>
          <p:cNvPr id="212" name="Google Shape;212;p25">
            <a:hlinkClick action="ppaction://hlinksldjump" r:id="rId9"/>
          </p:cNvPr>
          <p:cNvSpPr txBox="1"/>
          <p:nvPr/>
        </p:nvSpPr>
        <p:spPr>
          <a:xfrm>
            <a:off x="3672700" y="273205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20</a:t>
            </a:r>
            <a:endParaRPr b="1" sz="2500"/>
          </a:p>
        </p:txBody>
      </p:sp>
      <p:sp>
        <p:nvSpPr>
          <p:cNvPr id="213" name="Google Shape;213;p25">
            <a:hlinkClick action="ppaction://hlinksldjump" r:id="rId10"/>
          </p:cNvPr>
          <p:cNvSpPr txBox="1"/>
          <p:nvPr/>
        </p:nvSpPr>
        <p:spPr>
          <a:xfrm>
            <a:off x="5962675" y="277660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15</a:t>
            </a:r>
            <a:endParaRPr b="1" sz="2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pic>
        <p:nvPicPr>
          <p:cNvPr id="218" name="Google Shape;218;p26"/>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219" name="Google Shape;219;p26"/>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220" name="Google Shape;220;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221" name="Google Shape;221;p26"/>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222" name="Google Shape;222;p26"/>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223" name="Google Shape;223;p26"/>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224" name="Google Shape;224;p26"/>
          <p:cNvSpPr/>
          <p:nvPr/>
        </p:nvSpPr>
        <p:spPr>
          <a:xfrm>
            <a:off x="1115550" y="683575"/>
            <a:ext cx="7125300" cy="4052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el" sz="2100"/>
              <a:t> The fourth letter of the password is</a:t>
            </a:r>
            <a:r>
              <a:rPr b="1" lang="el" sz="2100"/>
              <a:t> R</a:t>
            </a:r>
            <a:r>
              <a:rPr lang="el" sz="2100"/>
              <a:t>.</a:t>
            </a:r>
            <a:endParaRPr sz="2100"/>
          </a:p>
          <a:p>
            <a:pPr indent="0" lvl="0" marL="0" rtl="0" algn="ctr">
              <a:spcBef>
                <a:spcPts val="0"/>
              </a:spcBef>
              <a:spcAft>
                <a:spcPts val="0"/>
              </a:spcAft>
              <a:buNone/>
            </a:pPr>
            <a:r>
              <a:t/>
            </a:r>
            <a:endParaRPr sz="2100"/>
          </a:p>
        </p:txBody>
      </p:sp>
      <p:pic>
        <p:nvPicPr>
          <p:cNvPr id="225" name="Google Shape;225;p26"/>
          <p:cNvPicPr preferRelativeResize="0"/>
          <p:nvPr/>
        </p:nvPicPr>
        <p:blipFill>
          <a:blip r:embed="rId9">
            <a:alphaModFix/>
          </a:blip>
          <a:stretch>
            <a:fillRect/>
          </a:stretch>
        </p:blipFill>
        <p:spPr>
          <a:xfrm>
            <a:off x="3470350" y="905850"/>
            <a:ext cx="2158075" cy="2158075"/>
          </a:xfrm>
          <a:prstGeom prst="rect">
            <a:avLst/>
          </a:prstGeom>
          <a:noFill/>
          <a:ln>
            <a:noFill/>
          </a:ln>
        </p:spPr>
      </p:pic>
      <p:sp>
        <p:nvSpPr>
          <p:cNvPr id="226" name="Google Shape;226;p26">
            <a:hlinkClick action="ppaction://hlinkshowjump?jump=nextslide"/>
          </p:cNvPr>
          <p:cNvSpPr txBox="1"/>
          <p:nvPr/>
        </p:nvSpPr>
        <p:spPr>
          <a:xfrm>
            <a:off x="3553325" y="3856500"/>
            <a:ext cx="2004300" cy="615600"/>
          </a:xfrm>
          <a:prstGeom prst="rect">
            <a:avLst/>
          </a:prstGeom>
          <a:solidFill>
            <a:srgbClr val="0000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l" sz="2800"/>
              <a:t>Next</a:t>
            </a:r>
            <a:endParaRPr b="1"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pic>
        <p:nvPicPr>
          <p:cNvPr id="231" name="Google Shape;231;p27"/>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232" name="Google Shape;232;p27"/>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233" name="Google Shape;233;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234" name="Google Shape;234;p27"/>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235" name="Google Shape;235;p27"/>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236" name="Google Shape;236;p27"/>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237" name="Google Shape;237;p27"/>
          <p:cNvSpPr txBox="1"/>
          <p:nvPr/>
        </p:nvSpPr>
        <p:spPr>
          <a:xfrm>
            <a:off x="982050" y="332100"/>
            <a:ext cx="7203000" cy="3863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l" sz="3500"/>
              <a:t>The right password is…</a:t>
            </a:r>
            <a:endParaRPr sz="35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8" name="Google Shape;238;p27">
            <a:hlinkClick action="ppaction://hlinksldjump" r:id="rId9"/>
          </p:cNvPr>
          <p:cNvSpPr txBox="1"/>
          <p:nvPr/>
        </p:nvSpPr>
        <p:spPr>
          <a:xfrm>
            <a:off x="1382725" y="277660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stare</a:t>
            </a:r>
            <a:endParaRPr b="1" sz="2500"/>
          </a:p>
        </p:txBody>
      </p:sp>
      <p:sp>
        <p:nvSpPr>
          <p:cNvPr id="239" name="Google Shape;239;p27">
            <a:hlinkClick action="ppaction://hlinkshowjump?jump=nextslide"/>
          </p:cNvPr>
          <p:cNvSpPr txBox="1"/>
          <p:nvPr/>
        </p:nvSpPr>
        <p:spPr>
          <a:xfrm>
            <a:off x="3672700" y="273205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star</a:t>
            </a:r>
            <a:endParaRPr b="1" sz="2500"/>
          </a:p>
        </p:txBody>
      </p:sp>
      <p:sp>
        <p:nvSpPr>
          <p:cNvPr id="240" name="Google Shape;240;p27">
            <a:hlinkClick action="ppaction://hlinksldjump" r:id="rId10"/>
          </p:cNvPr>
          <p:cNvSpPr txBox="1"/>
          <p:nvPr/>
        </p:nvSpPr>
        <p:spPr>
          <a:xfrm>
            <a:off x="5962675" y="277660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rest</a:t>
            </a:r>
            <a:endParaRPr b="1" sz="2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pic>
        <p:nvPicPr>
          <p:cNvPr id="245" name="Google Shape;245;p28"/>
          <p:cNvPicPr preferRelativeResize="0"/>
          <p:nvPr/>
        </p:nvPicPr>
        <p:blipFill>
          <a:blip r:embed="rId4">
            <a:alphaModFix/>
          </a:blip>
          <a:stretch>
            <a:fillRect/>
          </a:stretch>
        </p:blipFill>
        <p:spPr>
          <a:xfrm>
            <a:off x="0" y="2820550"/>
            <a:ext cx="2251125" cy="2251125"/>
          </a:xfrm>
          <a:prstGeom prst="rect">
            <a:avLst/>
          </a:prstGeom>
          <a:noFill/>
          <a:ln>
            <a:noFill/>
          </a:ln>
        </p:spPr>
      </p:pic>
      <p:sp>
        <p:nvSpPr>
          <p:cNvPr id="246" name="Google Shape;24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247" name="Google Shape;247;p28"/>
          <p:cNvPicPr preferRelativeResize="0"/>
          <p:nvPr/>
        </p:nvPicPr>
        <p:blipFill>
          <a:blip r:embed="rId5">
            <a:alphaModFix/>
          </a:blip>
          <a:stretch>
            <a:fillRect/>
          </a:stretch>
        </p:blipFill>
        <p:spPr>
          <a:xfrm>
            <a:off x="2726338" y="3349950"/>
            <a:ext cx="3413750" cy="1706875"/>
          </a:xfrm>
          <a:prstGeom prst="rect">
            <a:avLst/>
          </a:prstGeom>
          <a:noFill/>
          <a:ln>
            <a:noFill/>
          </a:ln>
        </p:spPr>
      </p:pic>
      <p:pic>
        <p:nvPicPr>
          <p:cNvPr id="248" name="Google Shape;248;p28"/>
          <p:cNvPicPr preferRelativeResize="0"/>
          <p:nvPr/>
        </p:nvPicPr>
        <p:blipFill>
          <a:blip r:embed="rId6">
            <a:alphaModFix/>
          </a:blip>
          <a:stretch>
            <a:fillRect/>
          </a:stretch>
        </p:blipFill>
        <p:spPr>
          <a:xfrm>
            <a:off x="7082900" y="2620125"/>
            <a:ext cx="2004274" cy="2354224"/>
          </a:xfrm>
          <a:prstGeom prst="rect">
            <a:avLst/>
          </a:prstGeom>
          <a:noFill/>
          <a:ln>
            <a:noFill/>
          </a:ln>
        </p:spPr>
      </p:pic>
      <p:pic>
        <p:nvPicPr>
          <p:cNvPr id="249" name="Google Shape;249;p28"/>
          <p:cNvPicPr preferRelativeResize="0"/>
          <p:nvPr/>
        </p:nvPicPr>
        <p:blipFill>
          <a:blip r:embed="rId7">
            <a:alphaModFix/>
          </a:blip>
          <a:stretch>
            <a:fillRect/>
          </a:stretch>
        </p:blipFill>
        <p:spPr>
          <a:xfrm>
            <a:off x="2251125" y="1166050"/>
            <a:ext cx="1219225" cy="1502999"/>
          </a:xfrm>
          <a:prstGeom prst="rect">
            <a:avLst/>
          </a:prstGeom>
          <a:noFill/>
          <a:ln>
            <a:noFill/>
          </a:ln>
        </p:spPr>
      </p:pic>
      <p:sp>
        <p:nvSpPr>
          <p:cNvPr id="250" name="Google Shape;250;p28"/>
          <p:cNvSpPr txBox="1"/>
          <p:nvPr/>
        </p:nvSpPr>
        <p:spPr>
          <a:xfrm>
            <a:off x="1839200" y="627900"/>
            <a:ext cx="5332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 sz="2800">
                <a:solidFill>
                  <a:schemeClr val="lt1"/>
                </a:solidFill>
              </a:rPr>
              <a:t>Click on the door and get out!</a:t>
            </a:r>
            <a:endParaRPr b="1" sz="2800">
              <a:solidFill>
                <a:schemeClr val="lt1"/>
              </a:solidFill>
            </a:endParaRPr>
          </a:p>
        </p:txBody>
      </p:sp>
      <p:pic>
        <p:nvPicPr>
          <p:cNvPr id="251" name="Google Shape;251;p28">
            <a:hlinkClick action="ppaction://hlinkshowjump?jump=nextslide"/>
          </p:cNvPr>
          <p:cNvPicPr preferRelativeResize="0"/>
          <p:nvPr/>
        </p:nvPicPr>
        <p:blipFill>
          <a:blip r:embed="rId8">
            <a:alphaModFix/>
          </a:blip>
          <a:stretch>
            <a:fillRect/>
          </a:stretch>
        </p:blipFill>
        <p:spPr>
          <a:xfrm>
            <a:off x="5346975" y="1642850"/>
            <a:ext cx="1858376" cy="2004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sp>
        <p:nvSpPr>
          <p:cNvPr id="257" name="Google Shape;257;p29"/>
          <p:cNvSpPr txBox="1"/>
          <p:nvPr/>
        </p:nvSpPr>
        <p:spPr>
          <a:xfrm>
            <a:off x="1880100" y="703325"/>
            <a:ext cx="6030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l" sz="3800">
                <a:solidFill>
                  <a:srgbClr val="FF00FF"/>
                </a:solidFill>
              </a:rPr>
              <a:t>CONGRATULATIONS!!!</a:t>
            </a:r>
            <a:endParaRPr b="1" sz="3800">
              <a:solidFill>
                <a:srgbClr val="FF00FF"/>
              </a:solidFill>
            </a:endParaRPr>
          </a:p>
        </p:txBody>
      </p:sp>
      <p:sp>
        <p:nvSpPr>
          <p:cNvPr id="258" name="Google Shape;258;p29">
            <a:hlinkClick action="ppaction://hlinksldjump" r:id="rId4"/>
          </p:cNvPr>
          <p:cNvSpPr/>
          <p:nvPr/>
        </p:nvSpPr>
        <p:spPr>
          <a:xfrm>
            <a:off x="-19475" y="1950"/>
            <a:ext cx="9163500" cy="5141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pic>
        <p:nvPicPr>
          <p:cNvPr id="263" name="Google Shape;263;p30"/>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264" name="Google Shape;264;p30"/>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265" name="Google Shape;26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266" name="Google Shape;266;p30"/>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267" name="Google Shape;267;p30"/>
          <p:cNvPicPr preferRelativeResize="0"/>
          <p:nvPr/>
        </p:nvPicPr>
        <p:blipFill>
          <a:blip r:embed="rId7">
            <a:alphaModFix/>
          </a:blip>
          <a:stretch>
            <a:fillRect/>
          </a:stretch>
        </p:blipFill>
        <p:spPr>
          <a:xfrm>
            <a:off x="7061325" y="2669050"/>
            <a:ext cx="2004274" cy="2354224"/>
          </a:xfrm>
          <a:prstGeom prst="rect">
            <a:avLst/>
          </a:prstGeom>
          <a:noFill/>
          <a:ln>
            <a:noFill/>
          </a:ln>
        </p:spPr>
      </p:pic>
      <p:pic>
        <p:nvPicPr>
          <p:cNvPr id="268" name="Google Shape;268;p30"/>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269" name="Google Shape;269;p30">
            <a:hlinkClick action="ppaction://hlinksldjump" r:id="rId9"/>
          </p:cNvPr>
          <p:cNvSpPr/>
          <p:nvPr/>
        </p:nvSpPr>
        <p:spPr>
          <a:xfrm>
            <a:off x="1878400" y="953225"/>
            <a:ext cx="5337600" cy="3148500"/>
          </a:xfrm>
          <a:prstGeom prst="roundRect">
            <a:avLst>
              <a:gd fmla="val 16667" name="adj"/>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l" sz="6200">
                <a:latin typeface="Comic Sans MS"/>
                <a:ea typeface="Comic Sans MS"/>
                <a:cs typeface="Comic Sans MS"/>
                <a:sym typeface="Comic Sans MS"/>
              </a:rPr>
              <a:t>TRY AGAIN!</a:t>
            </a:r>
            <a:endParaRPr b="1" sz="6200">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pic>
        <p:nvPicPr>
          <p:cNvPr id="274" name="Google Shape;274;p31"/>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275" name="Google Shape;275;p31"/>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276" name="Google Shape;27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277" name="Google Shape;277;p31"/>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278" name="Google Shape;278;p31"/>
          <p:cNvPicPr preferRelativeResize="0"/>
          <p:nvPr/>
        </p:nvPicPr>
        <p:blipFill>
          <a:blip r:embed="rId7">
            <a:alphaModFix/>
          </a:blip>
          <a:stretch>
            <a:fillRect/>
          </a:stretch>
        </p:blipFill>
        <p:spPr>
          <a:xfrm>
            <a:off x="7061325" y="2669050"/>
            <a:ext cx="2004274" cy="2354224"/>
          </a:xfrm>
          <a:prstGeom prst="rect">
            <a:avLst/>
          </a:prstGeom>
          <a:noFill/>
          <a:ln>
            <a:noFill/>
          </a:ln>
        </p:spPr>
      </p:pic>
      <p:pic>
        <p:nvPicPr>
          <p:cNvPr id="279" name="Google Shape;279;p31"/>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280" name="Google Shape;280;p31">
            <a:hlinkClick action="ppaction://hlinksldjump" r:id="rId9"/>
          </p:cNvPr>
          <p:cNvSpPr/>
          <p:nvPr/>
        </p:nvSpPr>
        <p:spPr>
          <a:xfrm>
            <a:off x="1878400" y="953225"/>
            <a:ext cx="5337600" cy="3148500"/>
          </a:xfrm>
          <a:prstGeom prst="roundRect">
            <a:avLst>
              <a:gd fmla="val 16667" name="adj"/>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l" sz="6200">
                <a:latin typeface="Comic Sans MS"/>
                <a:ea typeface="Comic Sans MS"/>
                <a:cs typeface="Comic Sans MS"/>
                <a:sym typeface="Comic Sans MS"/>
              </a:rPr>
              <a:t>TRY AGAIN!</a:t>
            </a:r>
            <a:endParaRPr b="1" sz="62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pic>
        <p:nvPicPr>
          <p:cNvPr id="65" name="Google Shape;65;p14"/>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66" name="Google Shape;66;p14"/>
          <p:cNvPicPr preferRelativeResize="0"/>
          <p:nvPr/>
        </p:nvPicPr>
        <p:blipFill>
          <a:blip r:embed="rId5">
            <a:alphaModFix/>
          </a:blip>
          <a:stretch>
            <a:fillRect/>
          </a:stretch>
        </p:blipFill>
        <p:spPr>
          <a:xfrm>
            <a:off x="5302450" y="1642850"/>
            <a:ext cx="1858376" cy="2004251"/>
          </a:xfrm>
          <a:prstGeom prst="rect">
            <a:avLst/>
          </a:prstGeom>
          <a:noFill/>
          <a:ln>
            <a:noFill/>
          </a:ln>
        </p:spPr>
      </p:pic>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68" name="Google Shape;68;p14"/>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69" name="Google Shape;69;p14"/>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70" name="Google Shape;70;p14"/>
          <p:cNvPicPr preferRelativeResize="0"/>
          <p:nvPr/>
        </p:nvPicPr>
        <p:blipFill>
          <a:blip r:embed="rId8">
            <a:alphaModFix/>
          </a:blip>
          <a:stretch>
            <a:fillRect/>
          </a:stretch>
        </p:blipFill>
        <p:spPr>
          <a:xfrm>
            <a:off x="2726350" y="1117125"/>
            <a:ext cx="1219225" cy="1502999"/>
          </a:xfrm>
          <a:prstGeom prst="rect">
            <a:avLst/>
          </a:prstGeom>
          <a:noFill/>
          <a:ln>
            <a:noFill/>
          </a:ln>
        </p:spPr>
      </p:pic>
      <p:sp>
        <p:nvSpPr>
          <p:cNvPr id="71" name="Google Shape;71;p14">
            <a:hlinkClick action="ppaction://hlinksldjump" r:id="rId9"/>
          </p:cNvPr>
          <p:cNvSpPr/>
          <p:nvPr/>
        </p:nvSpPr>
        <p:spPr>
          <a:xfrm>
            <a:off x="0" y="0"/>
            <a:ext cx="9144000" cy="5143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a:hlinkClick action="ppaction://hlinkshowjump?jump=nextslide"/>
          </p:cNvPr>
          <p:cNvSpPr/>
          <p:nvPr/>
        </p:nvSpPr>
        <p:spPr>
          <a:xfrm>
            <a:off x="3052700" y="4028725"/>
            <a:ext cx="3429000" cy="634500"/>
          </a:xfrm>
          <a:prstGeom prst="roundRect">
            <a:avLst>
              <a:gd fmla="val 16667"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l" sz="2700">
                <a:solidFill>
                  <a:schemeClr val="dk1"/>
                </a:solidFill>
                <a:uFill>
                  <a:noFill/>
                </a:uFill>
                <a:hlinkClick action="ppaction://hlinkshowjump?jump=nextslide">
                  <a:extLst>
                    <a:ext uri="{A12FA001-AC4F-418D-AE19-62706E023703}">
                      <ahyp:hlinkClr val="tx"/>
                    </a:ext>
                  </a:extLst>
                </a:hlinkClick>
              </a:rPr>
              <a:t>Click to begin</a:t>
            </a:r>
            <a:endParaRPr sz="2700">
              <a:solidFill>
                <a:schemeClr val="dk1"/>
              </a:solidFill>
            </a:endParaRPr>
          </a:p>
        </p:txBody>
      </p:sp>
      <p:sp>
        <p:nvSpPr>
          <p:cNvPr id="73" name="Google Shape;73;p14"/>
          <p:cNvSpPr txBox="1"/>
          <p:nvPr/>
        </p:nvSpPr>
        <p:spPr>
          <a:xfrm>
            <a:off x="1026475" y="661300"/>
            <a:ext cx="7180800" cy="3263100"/>
          </a:xfrm>
          <a:prstGeom prst="rect">
            <a:avLst/>
          </a:prstGeom>
          <a:solidFill>
            <a:srgbClr val="A18E89">
              <a:alpha val="41630"/>
            </a:srgbClr>
          </a:solidFill>
          <a:ln cap="flat" cmpd="sng" w="9525">
            <a:solidFill>
              <a:srgbClr val="F3F3F3"/>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l" sz="3900">
                <a:solidFill>
                  <a:schemeClr val="dk1"/>
                </a:solidFill>
              </a:rPr>
              <a:t>HA-HA! I’ve caught you now!</a:t>
            </a:r>
            <a:endParaRPr sz="3900">
              <a:solidFill>
                <a:schemeClr val="dk1"/>
              </a:solidFill>
            </a:endParaRPr>
          </a:p>
          <a:p>
            <a:pPr indent="0" lvl="0" marL="0" rtl="0" algn="ctr">
              <a:spcBef>
                <a:spcPts val="0"/>
              </a:spcBef>
              <a:spcAft>
                <a:spcPts val="0"/>
              </a:spcAft>
              <a:buClr>
                <a:schemeClr val="dk1"/>
              </a:buClr>
              <a:buSzPts val="1100"/>
              <a:buFont typeface="Arial"/>
              <a:buNone/>
            </a:pPr>
            <a:r>
              <a:t/>
            </a:r>
            <a:endParaRPr sz="3900">
              <a:solidFill>
                <a:schemeClr val="dk1"/>
              </a:solidFill>
            </a:endParaRPr>
          </a:p>
          <a:p>
            <a:pPr indent="0" lvl="0" marL="0" rtl="0" algn="l">
              <a:spcBef>
                <a:spcPts val="0"/>
              </a:spcBef>
              <a:spcAft>
                <a:spcPts val="0"/>
              </a:spcAft>
              <a:buClr>
                <a:schemeClr val="dk1"/>
              </a:buClr>
              <a:buSzPts val="1100"/>
              <a:buFont typeface="Arial"/>
              <a:buNone/>
            </a:pPr>
            <a:r>
              <a:rPr lang="el" sz="2100">
                <a:solidFill>
                  <a:schemeClr val="dk1"/>
                </a:solidFill>
              </a:rPr>
              <a:t>You are trapped in a room. To get out you need to solve my puzzles and</a:t>
            </a:r>
            <a:r>
              <a:rPr lang="el" sz="2100">
                <a:solidFill>
                  <a:schemeClr val="dk1"/>
                </a:solidFill>
              </a:rPr>
              <a:t> find the </a:t>
            </a:r>
            <a:r>
              <a:rPr b="1" lang="el" sz="2100">
                <a:solidFill>
                  <a:schemeClr val="dk1"/>
                </a:solidFill>
              </a:rPr>
              <a:t>password</a:t>
            </a:r>
            <a:r>
              <a:rPr lang="el" sz="2100">
                <a:solidFill>
                  <a:schemeClr val="dk1"/>
                </a:solidFill>
              </a:rPr>
              <a:t>!</a:t>
            </a:r>
            <a:endParaRPr sz="2100">
              <a:solidFill>
                <a:schemeClr val="dk1"/>
              </a:solidFill>
            </a:endParaRPr>
          </a:p>
          <a:p>
            <a:pPr indent="0" lvl="0" marL="0" rtl="0" algn="l">
              <a:spcBef>
                <a:spcPts val="0"/>
              </a:spcBef>
              <a:spcAft>
                <a:spcPts val="0"/>
              </a:spcAft>
              <a:buClr>
                <a:schemeClr val="dk1"/>
              </a:buClr>
              <a:buSzPts val="1100"/>
              <a:buFont typeface="Arial"/>
              <a:buNone/>
            </a:pPr>
            <a:r>
              <a:t/>
            </a:r>
            <a:endParaRPr sz="2100">
              <a:solidFill>
                <a:schemeClr val="dk1"/>
              </a:solidFill>
            </a:endParaRPr>
          </a:p>
          <a:p>
            <a:pPr indent="0" lvl="0" marL="0" rtl="0" algn="l">
              <a:spcBef>
                <a:spcPts val="0"/>
              </a:spcBef>
              <a:spcAft>
                <a:spcPts val="0"/>
              </a:spcAft>
              <a:buClr>
                <a:schemeClr val="dk1"/>
              </a:buClr>
              <a:buSzPts val="1100"/>
              <a:buFont typeface="Arial"/>
              <a:buNone/>
            </a:pPr>
            <a:r>
              <a:rPr lang="el" sz="2100">
                <a:solidFill>
                  <a:schemeClr val="dk1"/>
                </a:solidFill>
              </a:rPr>
              <a:t>Click on different items to get your tasks!</a:t>
            </a:r>
            <a:endParaRPr sz="2100">
              <a:solidFill>
                <a:schemeClr val="dk1"/>
              </a:solidFill>
            </a:endParaRPr>
          </a:p>
          <a:p>
            <a:pPr indent="0" lvl="0" marL="0" rtl="0" algn="l">
              <a:spcBef>
                <a:spcPts val="0"/>
              </a:spcBef>
              <a:spcAft>
                <a:spcPts val="0"/>
              </a:spcAft>
              <a:buNone/>
            </a:pPr>
            <a:r>
              <a:t/>
            </a:r>
            <a:endParaRPr sz="38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pic>
        <p:nvPicPr>
          <p:cNvPr id="285" name="Google Shape;285;p32"/>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286" name="Google Shape;286;p32"/>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287" name="Google Shape;28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288" name="Google Shape;288;p32"/>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289" name="Google Shape;289;p32"/>
          <p:cNvPicPr preferRelativeResize="0"/>
          <p:nvPr/>
        </p:nvPicPr>
        <p:blipFill>
          <a:blip r:embed="rId7">
            <a:alphaModFix/>
          </a:blip>
          <a:stretch>
            <a:fillRect/>
          </a:stretch>
        </p:blipFill>
        <p:spPr>
          <a:xfrm>
            <a:off x="7061325" y="2669050"/>
            <a:ext cx="2004274" cy="2354224"/>
          </a:xfrm>
          <a:prstGeom prst="rect">
            <a:avLst/>
          </a:prstGeom>
          <a:noFill/>
          <a:ln>
            <a:noFill/>
          </a:ln>
        </p:spPr>
      </p:pic>
      <p:pic>
        <p:nvPicPr>
          <p:cNvPr id="290" name="Google Shape;290;p32"/>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291" name="Google Shape;291;p32">
            <a:hlinkClick action="ppaction://hlinksldjump" r:id="rId9"/>
          </p:cNvPr>
          <p:cNvSpPr/>
          <p:nvPr/>
        </p:nvSpPr>
        <p:spPr>
          <a:xfrm>
            <a:off x="1878400" y="953225"/>
            <a:ext cx="5337600" cy="3148500"/>
          </a:xfrm>
          <a:prstGeom prst="roundRect">
            <a:avLst>
              <a:gd fmla="val 16667" name="adj"/>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l" sz="6200">
                <a:latin typeface="Comic Sans MS"/>
                <a:ea typeface="Comic Sans MS"/>
                <a:cs typeface="Comic Sans MS"/>
                <a:sym typeface="Comic Sans MS"/>
              </a:rPr>
              <a:t>TRY AGAIN!</a:t>
            </a:r>
            <a:endParaRPr b="1" sz="6200">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pic>
        <p:nvPicPr>
          <p:cNvPr id="296" name="Google Shape;296;p33"/>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297" name="Google Shape;297;p33"/>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298" name="Google Shape;298;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299" name="Google Shape;299;p33"/>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300" name="Google Shape;300;p33"/>
          <p:cNvPicPr preferRelativeResize="0"/>
          <p:nvPr/>
        </p:nvPicPr>
        <p:blipFill>
          <a:blip r:embed="rId7">
            <a:alphaModFix/>
          </a:blip>
          <a:stretch>
            <a:fillRect/>
          </a:stretch>
        </p:blipFill>
        <p:spPr>
          <a:xfrm>
            <a:off x="7061325" y="2669050"/>
            <a:ext cx="2004274" cy="2354224"/>
          </a:xfrm>
          <a:prstGeom prst="rect">
            <a:avLst/>
          </a:prstGeom>
          <a:noFill/>
          <a:ln>
            <a:noFill/>
          </a:ln>
        </p:spPr>
      </p:pic>
      <p:pic>
        <p:nvPicPr>
          <p:cNvPr id="301" name="Google Shape;301;p33"/>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302" name="Google Shape;302;p33">
            <a:hlinkClick action="ppaction://hlinksldjump" r:id="rId9"/>
          </p:cNvPr>
          <p:cNvSpPr/>
          <p:nvPr/>
        </p:nvSpPr>
        <p:spPr>
          <a:xfrm>
            <a:off x="1878400" y="953225"/>
            <a:ext cx="5337600" cy="3148500"/>
          </a:xfrm>
          <a:prstGeom prst="roundRect">
            <a:avLst>
              <a:gd fmla="val 16667" name="adj"/>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l" sz="6200">
                <a:latin typeface="Comic Sans MS"/>
                <a:ea typeface="Comic Sans MS"/>
                <a:cs typeface="Comic Sans MS"/>
                <a:sym typeface="Comic Sans MS"/>
              </a:rPr>
              <a:t>TRY AGAIN!</a:t>
            </a:r>
            <a:endParaRPr b="1" sz="6200">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pic>
        <p:nvPicPr>
          <p:cNvPr id="307" name="Google Shape;307;p34"/>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308" name="Google Shape;308;p34"/>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309" name="Google Shape;30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310" name="Google Shape;310;p34"/>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311" name="Google Shape;311;p34"/>
          <p:cNvPicPr preferRelativeResize="0"/>
          <p:nvPr/>
        </p:nvPicPr>
        <p:blipFill>
          <a:blip r:embed="rId7">
            <a:alphaModFix/>
          </a:blip>
          <a:stretch>
            <a:fillRect/>
          </a:stretch>
        </p:blipFill>
        <p:spPr>
          <a:xfrm>
            <a:off x="7061325" y="2669050"/>
            <a:ext cx="2004274" cy="2354224"/>
          </a:xfrm>
          <a:prstGeom prst="rect">
            <a:avLst/>
          </a:prstGeom>
          <a:noFill/>
          <a:ln>
            <a:noFill/>
          </a:ln>
        </p:spPr>
      </p:pic>
      <p:pic>
        <p:nvPicPr>
          <p:cNvPr id="312" name="Google Shape;312;p34"/>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313" name="Google Shape;313;p34">
            <a:hlinkClick action="ppaction://hlinksldjump" r:id="rId9"/>
          </p:cNvPr>
          <p:cNvSpPr/>
          <p:nvPr/>
        </p:nvSpPr>
        <p:spPr>
          <a:xfrm>
            <a:off x="1878400" y="953225"/>
            <a:ext cx="5337600" cy="3148500"/>
          </a:xfrm>
          <a:prstGeom prst="roundRect">
            <a:avLst>
              <a:gd fmla="val 16667" name="adj"/>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l" sz="6200">
                <a:latin typeface="Comic Sans MS"/>
                <a:ea typeface="Comic Sans MS"/>
                <a:cs typeface="Comic Sans MS"/>
                <a:sym typeface="Comic Sans MS"/>
              </a:rPr>
              <a:t>TRY AGAIN!</a:t>
            </a:r>
            <a:endParaRPr b="1" sz="6200">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319" name="Google Shape;319;p35"/>
          <p:cNvPicPr preferRelativeResize="0"/>
          <p:nvPr/>
        </p:nvPicPr>
        <p:blipFill>
          <a:blip r:embed="rId3">
            <a:alphaModFix/>
          </a:blip>
          <a:stretch>
            <a:fillRect/>
          </a:stretch>
        </p:blipFill>
        <p:spPr>
          <a:xfrm>
            <a:off x="2670550" y="3286725"/>
            <a:ext cx="6105525" cy="1457325"/>
          </a:xfrm>
          <a:prstGeom prst="rect">
            <a:avLst/>
          </a:prstGeom>
          <a:noFill/>
          <a:ln>
            <a:noFill/>
          </a:ln>
        </p:spPr>
      </p:pic>
      <p:sp>
        <p:nvSpPr>
          <p:cNvPr id="320" name="Google Shape;320;p35"/>
          <p:cNvSpPr txBox="1"/>
          <p:nvPr/>
        </p:nvSpPr>
        <p:spPr>
          <a:xfrm>
            <a:off x="313725" y="456600"/>
            <a:ext cx="62853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l" sz="1100"/>
              <a:t>Project: Maths is Fine with Digital Style</a:t>
            </a:r>
            <a:endParaRPr sz="1100"/>
          </a:p>
          <a:p>
            <a:pPr indent="0" lvl="0" marL="0" rtl="0" algn="l">
              <a:lnSpc>
                <a:spcPct val="115000"/>
              </a:lnSpc>
              <a:spcBef>
                <a:spcPts val="0"/>
              </a:spcBef>
              <a:spcAft>
                <a:spcPts val="0"/>
              </a:spcAft>
              <a:buNone/>
            </a:pPr>
            <a:r>
              <a:rPr lang="el" sz="1100"/>
              <a:t>Project number: </a:t>
            </a:r>
            <a:r>
              <a:rPr lang="el" sz="1000"/>
              <a:t>2021-1-CZ01-KA220-SCH-000027773</a:t>
            </a:r>
            <a:endParaRPr sz="10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l" sz="8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p>
          <a:p>
            <a:pPr indent="0" lvl="0" marL="0" rtl="0" algn="l">
              <a:lnSpc>
                <a:spcPct val="115000"/>
              </a:lnSpc>
              <a:spcBef>
                <a:spcPts val="0"/>
              </a:spcBef>
              <a:spcAft>
                <a:spcPts val="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 name="Shape 77"/>
        <p:cNvGrpSpPr/>
        <p:nvPr/>
      </p:nvGrpSpPr>
      <p:grpSpPr>
        <a:xfrm>
          <a:off x="0" y="0"/>
          <a:ext cx="0" cy="0"/>
          <a:chOff x="0" y="0"/>
          <a:chExt cx="0" cy="0"/>
        </a:xfrm>
      </p:grpSpPr>
      <p:pic>
        <p:nvPicPr>
          <p:cNvPr id="78" name="Google Shape;78;p15"/>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79" name="Google Shape;79;p15"/>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80" name="Google Shape;8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81" name="Google Shape;81;p15"/>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82" name="Google Shape;82;p15"/>
          <p:cNvPicPr preferRelativeResize="0"/>
          <p:nvPr/>
        </p:nvPicPr>
        <p:blipFill>
          <a:blip r:embed="rId7">
            <a:alphaModFix/>
          </a:blip>
          <a:stretch>
            <a:fillRect/>
          </a:stretch>
        </p:blipFill>
        <p:spPr>
          <a:xfrm>
            <a:off x="7082900" y="2620125"/>
            <a:ext cx="2004274" cy="2354224"/>
          </a:xfrm>
          <a:prstGeom prst="rect">
            <a:avLst/>
          </a:prstGeom>
          <a:noFill/>
          <a:ln>
            <a:noFill/>
          </a:ln>
        </p:spPr>
      </p:pic>
      <p:sp>
        <p:nvSpPr>
          <p:cNvPr id="83" name="Google Shape;83;p15">
            <a:hlinkClick action="ppaction://hlinksldjump" r:id="rId8"/>
          </p:cNvPr>
          <p:cNvSpPr/>
          <p:nvPr/>
        </p:nvSpPr>
        <p:spPr>
          <a:xfrm>
            <a:off x="0" y="0"/>
            <a:ext cx="9144000" cy="5186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5">
            <a:hlinkClick action="ppaction://hlinkshowjump?jump=nextslide"/>
          </p:cNvPr>
          <p:cNvPicPr preferRelativeResize="0"/>
          <p:nvPr/>
        </p:nvPicPr>
        <p:blipFill>
          <a:blip r:embed="rId9">
            <a:alphaModFix/>
          </a:blip>
          <a:stretch>
            <a:fillRect/>
          </a:stretch>
        </p:blipFill>
        <p:spPr>
          <a:xfrm>
            <a:off x="2251125" y="1117125"/>
            <a:ext cx="1219225" cy="1502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id="89" name="Google Shape;89;p16"/>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90" name="Google Shape;90;p16"/>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91" name="Google Shape;91;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92" name="Google Shape;92;p16"/>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93" name="Google Shape;93;p16"/>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94" name="Google Shape;94;p16"/>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95" name="Google Shape;95;p16"/>
          <p:cNvSpPr txBox="1"/>
          <p:nvPr/>
        </p:nvSpPr>
        <p:spPr>
          <a:xfrm>
            <a:off x="981950" y="538850"/>
            <a:ext cx="7490400" cy="40635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l" sz="2400"/>
              <a:t>You have a bar of chocolate. You give ½ of it to your sister and ¼ of it to your friend. You keep the rest of it for yourself. Who has got the most of the chocolate?</a:t>
            </a:r>
            <a:endParaRPr sz="24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6" name="Google Shape;96;p16">
            <a:hlinkClick action="ppaction://hlinksldjump" r:id="rId9"/>
          </p:cNvPr>
          <p:cNvSpPr txBox="1"/>
          <p:nvPr/>
        </p:nvSpPr>
        <p:spPr>
          <a:xfrm>
            <a:off x="1583125" y="2887925"/>
            <a:ext cx="1681500" cy="5388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300"/>
              <a:t>You</a:t>
            </a:r>
            <a:endParaRPr b="1" sz="2300"/>
          </a:p>
        </p:txBody>
      </p:sp>
      <p:sp>
        <p:nvSpPr>
          <p:cNvPr id="97" name="Google Shape;97;p16">
            <a:hlinkClick action="ppaction://hlinkshowjump?jump=nextslide"/>
          </p:cNvPr>
          <p:cNvSpPr txBox="1"/>
          <p:nvPr/>
        </p:nvSpPr>
        <p:spPr>
          <a:xfrm>
            <a:off x="3876150" y="2887925"/>
            <a:ext cx="1681500" cy="5232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l" sz="2200"/>
              <a:t>Your sister</a:t>
            </a:r>
            <a:endParaRPr b="1" sz="2200"/>
          </a:p>
        </p:txBody>
      </p:sp>
      <p:sp>
        <p:nvSpPr>
          <p:cNvPr id="98" name="Google Shape;98;p16">
            <a:hlinkClick action="ppaction://hlinksldjump" r:id="rId10"/>
          </p:cNvPr>
          <p:cNvSpPr txBox="1"/>
          <p:nvPr/>
        </p:nvSpPr>
        <p:spPr>
          <a:xfrm>
            <a:off x="6084450" y="2887925"/>
            <a:ext cx="1777800" cy="4926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l" sz="2000"/>
              <a:t>Your friend</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pic>
        <p:nvPicPr>
          <p:cNvPr id="103" name="Google Shape;103;p17"/>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104" name="Google Shape;104;p17"/>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105" name="Google Shape;10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106" name="Google Shape;106;p17"/>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107" name="Google Shape;107;p17"/>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108" name="Google Shape;108;p17"/>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109" name="Google Shape;109;p17"/>
          <p:cNvSpPr/>
          <p:nvPr/>
        </p:nvSpPr>
        <p:spPr>
          <a:xfrm>
            <a:off x="1115550" y="683575"/>
            <a:ext cx="7125300" cy="4052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el" sz="2100"/>
              <a:t> The first letter of the password is</a:t>
            </a:r>
            <a:r>
              <a:rPr b="1" lang="el" sz="2100"/>
              <a:t> S</a:t>
            </a:r>
            <a:r>
              <a:rPr lang="el" sz="2100"/>
              <a:t>.</a:t>
            </a:r>
            <a:endParaRPr sz="2100"/>
          </a:p>
          <a:p>
            <a:pPr indent="0" lvl="0" marL="0" rtl="0" algn="ctr">
              <a:spcBef>
                <a:spcPts val="0"/>
              </a:spcBef>
              <a:spcAft>
                <a:spcPts val="0"/>
              </a:spcAft>
              <a:buNone/>
            </a:pPr>
            <a:r>
              <a:t/>
            </a:r>
            <a:endParaRPr sz="2100"/>
          </a:p>
        </p:txBody>
      </p:sp>
      <p:pic>
        <p:nvPicPr>
          <p:cNvPr id="110" name="Google Shape;110;p17"/>
          <p:cNvPicPr preferRelativeResize="0"/>
          <p:nvPr/>
        </p:nvPicPr>
        <p:blipFill>
          <a:blip r:embed="rId9">
            <a:alphaModFix/>
          </a:blip>
          <a:stretch>
            <a:fillRect/>
          </a:stretch>
        </p:blipFill>
        <p:spPr>
          <a:xfrm>
            <a:off x="3470350" y="905850"/>
            <a:ext cx="2158075" cy="2158075"/>
          </a:xfrm>
          <a:prstGeom prst="rect">
            <a:avLst/>
          </a:prstGeom>
          <a:noFill/>
          <a:ln>
            <a:noFill/>
          </a:ln>
        </p:spPr>
      </p:pic>
      <p:sp>
        <p:nvSpPr>
          <p:cNvPr id="111" name="Google Shape;111;p17">
            <a:hlinkClick action="ppaction://hlinkshowjump?jump=nextslide"/>
          </p:cNvPr>
          <p:cNvSpPr txBox="1"/>
          <p:nvPr/>
        </p:nvSpPr>
        <p:spPr>
          <a:xfrm>
            <a:off x="3553325" y="3856500"/>
            <a:ext cx="2004300" cy="615600"/>
          </a:xfrm>
          <a:prstGeom prst="rect">
            <a:avLst/>
          </a:prstGeom>
          <a:solidFill>
            <a:srgbClr val="0000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l" sz="2800"/>
              <a:t>Next</a:t>
            </a:r>
            <a:endParaRPr b="1"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pic>
        <p:nvPicPr>
          <p:cNvPr id="116" name="Google Shape;116;p18"/>
          <p:cNvPicPr preferRelativeResize="0"/>
          <p:nvPr/>
        </p:nvPicPr>
        <p:blipFill>
          <a:blip r:embed="rId4">
            <a:alphaModFix/>
          </a:blip>
          <a:stretch>
            <a:fillRect/>
          </a:stretch>
        </p:blipFill>
        <p:spPr>
          <a:xfrm>
            <a:off x="5346975" y="1642850"/>
            <a:ext cx="1858376" cy="2004251"/>
          </a:xfrm>
          <a:prstGeom prst="rect">
            <a:avLst/>
          </a:prstGeom>
          <a:noFill/>
          <a:ln>
            <a:noFill/>
          </a:ln>
        </p:spPr>
      </p:pic>
      <p:sp>
        <p:nvSpPr>
          <p:cNvPr id="117" name="Google Shape;11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118" name="Google Shape;118;p18"/>
          <p:cNvPicPr preferRelativeResize="0"/>
          <p:nvPr/>
        </p:nvPicPr>
        <p:blipFill>
          <a:blip r:embed="rId5">
            <a:alphaModFix/>
          </a:blip>
          <a:stretch>
            <a:fillRect/>
          </a:stretch>
        </p:blipFill>
        <p:spPr>
          <a:xfrm>
            <a:off x="2726338" y="3349950"/>
            <a:ext cx="3413750" cy="1706875"/>
          </a:xfrm>
          <a:prstGeom prst="rect">
            <a:avLst/>
          </a:prstGeom>
          <a:noFill/>
          <a:ln>
            <a:noFill/>
          </a:ln>
        </p:spPr>
      </p:pic>
      <p:pic>
        <p:nvPicPr>
          <p:cNvPr id="119" name="Google Shape;119;p18"/>
          <p:cNvPicPr preferRelativeResize="0"/>
          <p:nvPr/>
        </p:nvPicPr>
        <p:blipFill>
          <a:blip r:embed="rId6">
            <a:alphaModFix/>
          </a:blip>
          <a:stretch>
            <a:fillRect/>
          </a:stretch>
        </p:blipFill>
        <p:spPr>
          <a:xfrm>
            <a:off x="7082900" y="2620125"/>
            <a:ext cx="2004274" cy="2354224"/>
          </a:xfrm>
          <a:prstGeom prst="rect">
            <a:avLst/>
          </a:prstGeom>
          <a:noFill/>
          <a:ln>
            <a:noFill/>
          </a:ln>
        </p:spPr>
      </p:pic>
      <p:pic>
        <p:nvPicPr>
          <p:cNvPr id="120" name="Google Shape;120;p18"/>
          <p:cNvPicPr preferRelativeResize="0"/>
          <p:nvPr/>
        </p:nvPicPr>
        <p:blipFill>
          <a:blip r:embed="rId7">
            <a:alphaModFix/>
          </a:blip>
          <a:stretch>
            <a:fillRect/>
          </a:stretch>
        </p:blipFill>
        <p:spPr>
          <a:xfrm>
            <a:off x="2251125" y="1166050"/>
            <a:ext cx="1219225" cy="1502999"/>
          </a:xfrm>
          <a:prstGeom prst="rect">
            <a:avLst/>
          </a:prstGeom>
          <a:noFill/>
          <a:ln>
            <a:noFill/>
          </a:ln>
        </p:spPr>
      </p:pic>
      <p:sp>
        <p:nvSpPr>
          <p:cNvPr id="121" name="Google Shape;121;p18">
            <a:hlinkClick action="ppaction://hlinksldjump" r:id="rId8"/>
          </p:cNvPr>
          <p:cNvSpPr/>
          <p:nvPr/>
        </p:nvSpPr>
        <p:spPr>
          <a:xfrm>
            <a:off x="6925" y="-18850"/>
            <a:ext cx="9144000" cy="5162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18">
            <a:hlinkClick action="ppaction://hlinkshowjump?jump=nextslide"/>
          </p:cNvPr>
          <p:cNvPicPr preferRelativeResize="0"/>
          <p:nvPr/>
        </p:nvPicPr>
        <p:blipFill>
          <a:blip r:embed="rId9">
            <a:alphaModFix/>
          </a:blip>
          <a:stretch>
            <a:fillRect/>
          </a:stretch>
        </p:blipFill>
        <p:spPr>
          <a:xfrm>
            <a:off x="0" y="2820550"/>
            <a:ext cx="2251125" cy="21047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pic>
        <p:nvPicPr>
          <p:cNvPr id="127" name="Google Shape;127;p19"/>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128" name="Google Shape;128;p19"/>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129" name="Google Shape;129;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130" name="Google Shape;130;p19"/>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131" name="Google Shape;131;p19"/>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132" name="Google Shape;132;p19"/>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133" name="Google Shape;133;p19"/>
          <p:cNvSpPr txBox="1"/>
          <p:nvPr/>
        </p:nvSpPr>
        <p:spPr>
          <a:xfrm>
            <a:off x="981950" y="538850"/>
            <a:ext cx="7490400" cy="40635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l" sz="2400"/>
              <a:t>There are 25 students in a class. One fifth of them is absent. How many students are at school?</a:t>
            </a:r>
            <a:endParaRPr sz="2400"/>
          </a:p>
          <a:p>
            <a:pPr indent="0" lvl="0" marL="0" rtl="0" algn="ctr">
              <a:spcBef>
                <a:spcPts val="0"/>
              </a:spcBef>
              <a:spcAft>
                <a:spcPts val="0"/>
              </a:spcAft>
              <a:buNone/>
            </a:pPr>
            <a:r>
              <a:t/>
            </a:r>
            <a:endParaRPr sz="24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4" name="Google Shape;134;p19"/>
          <p:cNvSpPr/>
          <p:nvPr/>
        </p:nvSpPr>
        <p:spPr>
          <a:xfrm>
            <a:off x="-9425" y="0"/>
            <a:ext cx="9300" cy="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a:hlinkClick action="ppaction://hlinksldjump" r:id="rId9"/>
          </p:cNvPr>
          <p:cNvSpPr txBox="1"/>
          <p:nvPr/>
        </p:nvSpPr>
        <p:spPr>
          <a:xfrm>
            <a:off x="1382725" y="277660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15</a:t>
            </a:r>
            <a:endParaRPr b="1" sz="2500"/>
          </a:p>
        </p:txBody>
      </p:sp>
      <p:sp>
        <p:nvSpPr>
          <p:cNvPr id="136" name="Google Shape;136;p19">
            <a:hlinkClick action="ppaction://hlinksldjump" r:id="rId10"/>
          </p:cNvPr>
          <p:cNvSpPr txBox="1"/>
          <p:nvPr/>
        </p:nvSpPr>
        <p:spPr>
          <a:xfrm>
            <a:off x="3748675" y="277660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18</a:t>
            </a:r>
            <a:endParaRPr b="1" sz="2500"/>
          </a:p>
        </p:txBody>
      </p:sp>
      <p:sp>
        <p:nvSpPr>
          <p:cNvPr id="137" name="Google Shape;137;p19">
            <a:hlinkClick action="ppaction://hlinkshowjump?jump=nextslide"/>
          </p:cNvPr>
          <p:cNvSpPr txBox="1"/>
          <p:nvPr/>
        </p:nvSpPr>
        <p:spPr>
          <a:xfrm>
            <a:off x="5962675" y="2776600"/>
            <a:ext cx="1547400" cy="569400"/>
          </a:xfrm>
          <a:prstGeom prst="rect">
            <a:avLst/>
          </a:prstGeom>
          <a:solidFill>
            <a:schemeClr val="lt2"/>
          </a:solidFill>
          <a:ln cap="rnd"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l" sz="2500"/>
              <a:t>20</a:t>
            </a:r>
            <a:endParaRPr b="1"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pic>
        <p:nvPicPr>
          <p:cNvPr id="142" name="Google Shape;142;p20"/>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143" name="Google Shape;143;p20"/>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144" name="Google Shape;14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145" name="Google Shape;145;p20"/>
          <p:cNvPicPr preferRelativeResize="0"/>
          <p:nvPr/>
        </p:nvPicPr>
        <p:blipFill>
          <a:blip r:embed="rId6">
            <a:alphaModFix/>
          </a:blip>
          <a:stretch>
            <a:fillRect/>
          </a:stretch>
        </p:blipFill>
        <p:spPr>
          <a:xfrm>
            <a:off x="2726338" y="3349950"/>
            <a:ext cx="3413750" cy="1706875"/>
          </a:xfrm>
          <a:prstGeom prst="rect">
            <a:avLst/>
          </a:prstGeom>
          <a:noFill/>
          <a:ln>
            <a:noFill/>
          </a:ln>
        </p:spPr>
      </p:pic>
      <p:pic>
        <p:nvPicPr>
          <p:cNvPr id="146" name="Google Shape;146;p20"/>
          <p:cNvPicPr preferRelativeResize="0"/>
          <p:nvPr/>
        </p:nvPicPr>
        <p:blipFill>
          <a:blip r:embed="rId7">
            <a:alphaModFix/>
          </a:blip>
          <a:stretch>
            <a:fillRect/>
          </a:stretch>
        </p:blipFill>
        <p:spPr>
          <a:xfrm>
            <a:off x="7082900" y="2620125"/>
            <a:ext cx="2004274" cy="2354224"/>
          </a:xfrm>
          <a:prstGeom prst="rect">
            <a:avLst/>
          </a:prstGeom>
          <a:noFill/>
          <a:ln>
            <a:noFill/>
          </a:ln>
        </p:spPr>
      </p:pic>
      <p:pic>
        <p:nvPicPr>
          <p:cNvPr id="147" name="Google Shape;147;p20"/>
          <p:cNvPicPr preferRelativeResize="0"/>
          <p:nvPr/>
        </p:nvPicPr>
        <p:blipFill>
          <a:blip r:embed="rId8">
            <a:alphaModFix/>
          </a:blip>
          <a:stretch>
            <a:fillRect/>
          </a:stretch>
        </p:blipFill>
        <p:spPr>
          <a:xfrm>
            <a:off x="2251125" y="1166050"/>
            <a:ext cx="1219225" cy="1502999"/>
          </a:xfrm>
          <a:prstGeom prst="rect">
            <a:avLst/>
          </a:prstGeom>
          <a:noFill/>
          <a:ln>
            <a:noFill/>
          </a:ln>
        </p:spPr>
      </p:pic>
      <p:sp>
        <p:nvSpPr>
          <p:cNvPr id="148" name="Google Shape;148;p20"/>
          <p:cNvSpPr/>
          <p:nvPr/>
        </p:nvSpPr>
        <p:spPr>
          <a:xfrm>
            <a:off x="1115550" y="683575"/>
            <a:ext cx="7125300" cy="4052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lang="el" sz="2100"/>
              <a:t> The second letter of the password is</a:t>
            </a:r>
            <a:r>
              <a:rPr b="1" lang="el" sz="2100"/>
              <a:t> T</a:t>
            </a:r>
            <a:r>
              <a:rPr lang="el" sz="2100"/>
              <a:t>.</a:t>
            </a:r>
            <a:endParaRPr sz="2100"/>
          </a:p>
          <a:p>
            <a:pPr indent="0" lvl="0" marL="0" rtl="0" algn="ctr">
              <a:spcBef>
                <a:spcPts val="0"/>
              </a:spcBef>
              <a:spcAft>
                <a:spcPts val="0"/>
              </a:spcAft>
              <a:buNone/>
            </a:pPr>
            <a:r>
              <a:t/>
            </a:r>
            <a:endParaRPr sz="2100"/>
          </a:p>
        </p:txBody>
      </p:sp>
      <p:pic>
        <p:nvPicPr>
          <p:cNvPr id="149" name="Google Shape;149;p20"/>
          <p:cNvPicPr preferRelativeResize="0"/>
          <p:nvPr/>
        </p:nvPicPr>
        <p:blipFill>
          <a:blip r:embed="rId9">
            <a:alphaModFix/>
          </a:blip>
          <a:stretch>
            <a:fillRect/>
          </a:stretch>
        </p:blipFill>
        <p:spPr>
          <a:xfrm>
            <a:off x="3470350" y="905850"/>
            <a:ext cx="2158075" cy="2158075"/>
          </a:xfrm>
          <a:prstGeom prst="rect">
            <a:avLst/>
          </a:prstGeom>
          <a:noFill/>
          <a:ln>
            <a:noFill/>
          </a:ln>
        </p:spPr>
      </p:pic>
      <p:sp>
        <p:nvSpPr>
          <p:cNvPr id="150" name="Google Shape;150;p20">
            <a:hlinkClick action="ppaction://hlinkshowjump?jump=nextslide"/>
          </p:cNvPr>
          <p:cNvSpPr txBox="1"/>
          <p:nvPr/>
        </p:nvSpPr>
        <p:spPr>
          <a:xfrm>
            <a:off x="3553325" y="3856500"/>
            <a:ext cx="2004300" cy="615600"/>
          </a:xfrm>
          <a:prstGeom prst="rect">
            <a:avLst/>
          </a:prstGeom>
          <a:solidFill>
            <a:srgbClr val="0000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l" sz="2800"/>
              <a:t>Next</a:t>
            </a:r>
            <a:endParaRPr b="1"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pic>
        <p:nvPicPr>
          <p:cNvPr id="155" name="Google Shape;155;p21"/>
          <p:cNvPicPr preferRelativeResize="0"/>
          <p:nvPr/>
        </p:nvPicPr>
        <p:blipFill>
          <a:blip r:embed="rId4">
            <a:alphaModFix/>
          </a:blip>
          <a:stretch>
            <a:fillRect/>
          </a:stretch>
        </p:blipFill>
        <p:spPr>
          <a:xfrm>
            <a:off x="0" y="2820550"/>
            <a:ext cx="2251125" cy="2251125"/>
          </a:xfrm>
          <a:prstGeom prst="rect">
            <a:avLst/>
          </a:prstGeom>
          <a:noFill/>
          <a:ln>
            <a:noFill/>
          </a:ln>
        </p:spPr>
      </p:pic>
      <p:pic>
        <p:nvPicPr>
          <p:cNvPr id="156" name="Google Shape;156;p21"/>
          <p:cNvPicPr preferRelativeResize="0"/>
          <p:nvPr/>
        </p:nvPicPr>
        <p:blipFill>
          <a:blip r:embed="rId5">
            <a:alphaModFix/>
          </a:blip>
          <a:stretch>
            <a:fillRect/>
          </a:stretch>
        </p:blipFill>
        <p:spPr>
          <a:xfrm>
            <a:off x="5346975" y="1642850"/>
            <a:ext cx="1858376" cy="2004251"/>
          </a:xfrm>
          <a:prstGeom prst="rect">
            <a:avLst/>
          </a:prstGeom>
          <a:noFill/>
          <a:ln>
            <a:noFill/>
          </a:ln>
        </p:spPr>
      </p:pic>
      <p:sp>
        <p:nvSpPr>
          <p:cNvPr id="157" name="Google Shape;157;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l"/>
              <a:t>‹#›</a:t>
            </a:fld>
            <a:endParaRPr/>
          </a:p>
        </p:txBody>
      </p:sp>
      <p:pic>
        <p:nvPicPr>
          <p:cNvPr id="158" name="Google Shape;158;p21"/>
          <p:cNvPicPr preferRelativeResize="0"/>
          <p:nvPr/>
        </p:nvPicPr>
        <p:blipFill>
          <a:blip r:embed="rId6">
            <a:alphaModFix/>
          </a:blip>
          <a:stretch>
            <a:fillRect/>
          </a:stretch>
        </p:blipFill>
        <p:spPr>
          <a:xfrm>
            <a:off x="7082900" y="2620125"/>
            <a:ext cx="2004274" cy="2354224"/>
          </a:xfrm>
          <a:prstGeom prst="rect">
            <a:avLst/>
          </a:prstGeom>
          <a:noFill/>
          <a:ln>
            <a:noFill/>
          </a:ln>
        </p:spPr>
      </p:pic>
      <p:pic>
        <p:nvPicPr>
          <p:cNvPr id="159" name="Google Shape;159;p21"/>
          <p:cNvPicPr preferRelativeResize="0"/>
          <p:nvPr/>
        </p:nvPicPr>
        <p:blipFill>
          <a:blip r:embed="rId7">
            <a:alphaModFix/>
          </a:blip>
          <a:stretch>
            <a:fillRect/>
          </a:stretch>
        </p:blipFill>
        <p:spPr>
          <a:xfrm>
            <a:off x="2251125" y="1166050"/>
            <a:ext cx="1219225" cy="1502999"/>
          </a:xfrm>
          <a:prstGeom prst="rect">
            <a:avLst/>
          </a:prstGeom>
          <a:noFill/>
          <a:ln>
            <a:noFill/>
          </a:ln>
        </p:spPr>
      </p:pic>
      <p:sp>
        <p:nvSpPr>
          <p:cNvPr id="160" name="Google Shape;160;p21">
            <a:hlinkClick action="ppaction://hlinksldjump" r:id="rId8"/>
          </p:cNvPr>
          <p:cNvSpPr/>
          <p:nvPr/>
        </p:nvSpPr>
        <p:spPr>
          <a:xfrm>
            <a:off x="19625" y="21600"/>
            <a:ext cx="9144000" cy="51435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 name="Google Shape;161;p21">
            <a:hlinkClick action="ppaction://hlinkshowjump?jump=nextslide"/>
          </p:cNvPr>
          <p:cNvPicPr preferRelativeResize="0"/>
          <p:nvPr/>
        </p:nvPicPr>
        <p:blipFill>
          <a:blip r:embed="rId9">
            <a:alphaModFix/>
          </a:blip>
          <a:stretch>
            <a:fillRect/>
          </a:stretch>
        </p:blipFill>
        <p:spPr>
          <a:xfrm>
            <a:off x="2726338" y="3349950"/>
            <a:ext cx="3413750" cy="1706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